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60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FFFAD5-5AAD-4C9C-8A90-2B14257F2297}" v="10" dt="2021-07-23T01:20:57.1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l Douglas" userId="cf4c38fcdb2dc96f" providerId="LiveId" clId="{A3FFFAD5-5AAD-4C9C-8A90-2B14257F2297}"/>
    <pc:docChg chg="undo redo custSel modSld">
      <pc:chgData name="Jamel Douglas" userId="cf4c38fcdb2dc96f" providerId="LiveId" clId="{A3FFFAD5-5AAD-4C9C-8A90-2B14257F2297}" dt="2021-07-23T03:15:32.429" v="737" actId="20577"/>
      <pc:docMkLst>
        <pc:docMk/>
      </pc:docMkLst>
      <pc:sldChg chg="addSp modSp mod">
        <pc:chgData name="Jamel Douglas" userId="cf4c38fcdb2dc96f" providerId="LiveId" clId="{A3FFFAD5-5AAD-4C9C-8A90-2B14257F2297}" dt="2021-07-23T01:14:55.568" v="213" actId="1076"/>
        <pc:sldMkLst>
          <pc:docMk/>
          <pc:sldMk cId="325723606" sldId="257"/>
        </pc:sldMkLst>
        <pc:spChg chg="mod">
          <ac:chgData name="Jamel Douglas" userId="cf4c38fcdb2dc96f" providerId="LiveId" clId="{A3FFFAD5-5AAD-4C9C-8A90-2B14257F2297}" dt="2021-07-23T00:58:05.726" v="68" actId="20577"/>
          <ac:spMkLst>
            <pc:docMk/>
            <pc:sldMk cId="325723606" sldId="257"/>
            <ac:spMk id="2" creationId="{00000000-0000-0000-0000-000000000000}"/>
          </ac:spMkLst>
        </pc:spChg>
        <pc:spChg chg="mod">
          <ac:chgData name="Jamel Douglas" userId="cf4c38fcdb2dc96f" providerId="LiveId" clId="{A3FFFAD5-5AAD-4C9C-8A90-2B14257F2297}" dt="2021-07-23T00:57:04.924" v="27"/>
          <ac:spMkLst>
            <pc:docMk/>
            <pc:sldMk cId="325723606" sldId="257"/>
            <ac:spMk id="3" creationId="{00000000-0000-0000-0000-000000000000}"/>
          </ac:spMkLst>
        </pc:spChg>
        <pc:picChg chg="add mod">
          <ac:chgData name="Jamel Douglas" userId="cf4c38fcdb2dc96f" providerId="LiveId" clId="{A3FFFAD5-5AAD-4C9C-8A90-2B14257F2297}" dt="2021-07-23T01:14:55.568" v="213" actId="1076"/>
          <ac:picMkLst>
            <pc:docMk/>
            <pc:sldMk cId="325723606" sldId="257"/>
            <ac:picMk id="6" creationId="{0F0A1455-1CE0-4194-8FD2-2524218922FB}"/>
          </ac:picMkLst>
        </pc:picChg>
      </pc:sldChg>
      <pc:sldChg chg="addSp modSp mod">
        <pc:chgData name="Jamel Douglas" userId="cf4c38fcdb2dc96f" providerId="LiveId" clId="{A3FFFAD5-5AAD-4C9C-8A90-2B14257F2297}" dt="2021-07-23T01:11:54.682" v="183" actId="1076"/>
        <pc:sldMkLst>
          <pc:docMk/>
          <pc:sldMk cId="2071326846" sldId="260"/>
        </pc:sldMkLst>
        <pc:spChg chg="mod">
          <ac:chgData name="Jamel Douglas" userId="cf4c38fcdb2dc96f" providerId="LiveId" clId="{A3FFFAD5-5AAD-4C9C-8A90-2B14257F2297}" dt="2021-07-23T01:05:43.933" v="138" actId="20577"/>
          <ac:spMkLst>
            <pc:docMk/>
            <pc:sldMk cId="2071326846" sldId="260"/>
            <ac:spMk id="3" creationId="{00000000-0000-0000-0000-000000000000}"/>
          </ac:spMkLst>
        </pc:spChg>
        <pc:spChg chg="add mod">
          <ac:chgData name="Jamel Douglas" userId="cf4c38fcdb2dc96f" providerId="LiveId" clId="{A3FFFAD5-5AAD-4C9C-8A90-2B14257F2297}" dt="2021-07-23T01:06:18.241" v="144" actId="255"/>
          <ac:spMkLst>
            <pc:docMk/>
            <pc:sldMk cId="2071326846" sldId="260"/>
            <ac:spMk id="6" creationId="{6F49B700-6983-45DE-9CAE-0AB356A36BC7}"/>
          </ac:spMkLst>
        </pc:spChg>
        <pc:spChg chg="mod">
          <ac:chgData name="Jamel Douglas" userId="cf4c38fcdb2dc96f" providerId="LiveId" clId="{A3FFFAD5-5AAD-4C9C-8A90-2B14257F2297}" dt="2021-07-23T01:09:49.084" v="175" actId="20577"/>
          <ac:spMkLst>
            <pc:docMk/>
            <pc:sldMk cId="2071326846" sldId="260"/>
            <ac:spMk id="11" creationId="{6F0D5CAD-8976-41DF-8926-04C84F63DEF9}"/>
          </ac:spMkLst>
        </pc:spChg>
        <pc:picChg chg="add mod">
          <ac:chgData name="Jamel Douglas" userId="cf4c38fcdb2dc96f" providerId="LiveId" clId="{A3FFFAD5-5AAD-4C9C-8A90-2B14257F2297}" dt="2021-07-23T01:11:54.682" v="183" actId="1076"/>
          <ac:picMkLst>
            <pc:docMk/>
            <pc:sldMk cId="2071326846" sldId="260"/>
            <ac:picMk id="9" creationId="{D9962CB4-661C-448C-86D0-2534B28972A7}"/>
          </ac:picMkLst>
        </pc:picChg>
      </pc:sldChg>
      <pc:sldChg chg="modSp mod">
        <pc:chgData name="Jamel Douglas" userId="cf4c38fcdb2dc96f" providerId="LiveId" clId="{A3FFFAD5-5AAD-4C9C-8A90-2B14257F2297}" dt="2021-07-23T03:15:32.429" v="737" actId="20577"/>
        <pc:sldMkLst>
          <pc:docMk/>
          <pc:sldMk cId="363043390" sldId="261"/>
        </pc:sldMkLst>
        <pc:graphicFrameChg chg="modGraphic">
          <ac:chgData name="Jamel Douglas" userId="cf4c38fcdb2dc96f" providerId="LiveId" clId="{A3FFFAD5-5AAD-4C9C-8A90-2B14257F2297}" dt="2021-07-23T03:15:32.429" v="737" actId="20577"/>
          <ac:graphicFrameMkLst>
            <pc:docMk/>
            <pc:sldMk cId="363043390" sldId="261"/>
            <ac:graphicFrameMk id="6" creationId="{6AF906DA-0857-42A1-8099-8C03FAB34D63}"/>
          </ac:graphicFrameMkLst>
        </pc:graphicFrameChg>
      </pc:sldChg>
      <pc:sldChg chg="modSp mod">
        <pc:chgData name="Jamel Douglas" userId="cf4c38fcdb2dc96f" providerId="LiveId" clId="{A3FFFAD5-5AAD-4C9C-8A90-2B14257F2297}" dt="2021-07-23T02:20:00.366" v="343" actId="20577"/>
        <pc:sldMkLst>
          <pc:docMk/>
          <pc:sldMk cId="739609904" sldId="262"/>
        </pc:sldMkLst>
        <pc:graphicFrameChg chg="mod modGraphic">
          <ac:chgData name="Jamel Douglas" userId="cf4c38fcdb2dc96f" providerId="LiveId" clId="{A3FFFAD5-5AAD-4C9C-8A90-2B14257F2297}" dt="2021-07-23T02:20:00.366" v="343" actId="20577"/>
          <ac:graphicFrameMkLst>
            <pc:docMk/>
            <pc:sldMk cId="739609904" sldId="262"/>
            <ac:graphicFrameMk id="8" creationId="{00000000-0000-0000-0000-000000000000}"/>
          </ac:graphicFrameMkLst>
        </pc:graphicFrameChg>
      </pc:sldChg>
      <pc:sldChg chg="addSp modSp mod">
        <pc:chgData name="Jamel Douglas" userId="cf4c38fcdb2dc96f" providerId="LiveId" clId="{A3FFFAD5-5AAD-4C9C-8A90-2B14257F2297}" dt="2021-07-23T03:15:07.511" v="703" actId="20577"/>
        <pc:sldMkLst>
          <pc:docMk/>
          <pc:sldMk cId="4251213124" sldId="263"/>
        </pc:sldMkLst>
        <pc:spChg chg="mod">
          <ac:chgData name="Jamel Douglas" userId="cf4c38fcdb2dc96f" providerId="LiveId" clId="{A3FFFAD5-5AAD-4C9C-8A90-2B14257F2297}" dt="2021-07-23T03:15:07.511" v="703" actId="20577"/>
          <ac:spMkLst>
            <pc:docMk/>
            <pc:sldMk cId="4251213124" sldId="263"/>
            <ac:spMk id="3" creationId="{00000000-0000-0000-0000-000000000000}"/>
          </ac:spMkLst>
        </pc:spChg>
        <pc:picChg chg="add mod">
          <ac:chgData name="Jamel Douglas" userId="cf4c38fcdb2dc96f" providerId="LiveId" clId="{A3FFFAD5-5AAD-4C9C-8A90-2B14257F2297}" dt="2021-07-23T01:12:33.591" v="187" actId="14100"/>
          <ac:picMkLst>
            <pc:docMk/>
            <pc:sldMk cId="4251213124" sldId="263"/>
            <ac:picMk id="5" creationId="{3FD180F3-C560-4F38-87FB-28550E9282D0}"/>
          </ac:picMkLst>
        </pc:picChg>
        <pc:picChg chg="add mod">
          <ac:chgData name="Jamel Douglas" userId="cf4c38fcdb2dc96f" providerId="LiveId" clId="{A3FFFAD5-5AAD-4C9C-8A90-2B14257F2297}" dt="2021-07-23T01:14:17.026" v="205" actId="1076"/>
          <ac:picMkLst>
            <pc:docMk/>
            <pc:sldMk cId="4251213124" sldId="263"/>
            <ac:picMk id="7" creationId="{A40FABA8-E725-4705-9B42-5465B2674F05}"/>
          </ac:picMkLst>
        </pc:picChg>
        <pc:picChg chg="add mod">
          <ac:chgData name="Jamel Douglas" userId="cf4c38fcdb2dc96f" providerId="LiveId" clId="{A3FFFAD5-5AAD-4C9C-8A90-2B14257F2297}" dt="2021-07-23T01:14:13.742" v="204" actId="1076"/>
          <ac:picMkLst>
            <pc:docMk/>
            <pc:sldMk cId="4251213124" sldId="263"/>
            <ac:picMk id="9" creationId="{CFB030A5-8A6B-4D6A-AB93-0EF114293E9D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16C8F8-7575-4E79-A405-1439EE16D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5B8119-8973-4505-9B5E-E9B7960CB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4467" y="802298"/>
            <a:ext cx="5541503" cy="2541431"/>
          </a:xfrm>
        </p:spPr>
        <p:txBody>
          <a:bodyPr>
            <a:normAutofit/>
          </a:bodyPr>
          <a:lstStyle/>
          <a:p>
            <a:pPr algn="ctr"/>
            <a:r>
              <a:rPr lang="en-US" sz="1800" dirty="0"/>
              <a:t>Team name: CCI connect Site</a:t>
            </a:r>
            <a:br>
              <a:rPr lang="en-US" sz="1800" dirty="0"/>
            </a:br>
            <a:br>
              <a:rPr lang="en-US" sz="1800" dirty="0"/>
            </a:br>
            <a:r>
              <a:rPr lang="en-US" sz="1200" dirty="0"/>
              <a:t>Co-Leader: Jamel Douglas</a:t>
            </a:r>
            <a:br>
              <a:rPr lang="en-US" sz="1200" dirty="0"/>
            </a:br>
            <a:r>
              <a:rPr lang="en-US" sz="1200" dirty="0"/>
              <a:t>Co-Leader: </a:t>
            </a:r>
            <a:br>
              <a:rPr lang="en-US" sz="1200" dirty="0"/>
            </a:br>
            <a:br>
              <a:rPr lang="en-US" sz="1400" dirty="0"/>
            </a:br>
            <a:r>
              <a:rPr lang="en-US" sz="1600" dirty="0"/>
              <a:t>Members: </a:t>
            </a: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Brandon Rogers, Zachary </a:t>
            </a:r>
            <a:r>
              <a:rPr lang="en-US" sz="1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Bresler</a:t>
            </a:r>
            <a:br>
              <a:rPr lang="en-US" sz="1400" dirty="0"/>
            </a:br>
            <a:br>
              <a:rPr lang="en-US" sz="1600" dirty="0"/>
            </a:br>
            <a:br>
              <a:rPr lang="en-US" sz="1800" dirty="0"/>
            </a:br>
            <a:endParaRPr lang="en-US" sz="18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58BF51-C363-4307-A94C-ECA4C6512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2924" y="3526496"/>
            <a:ext cx="55361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4468" y="3531204"/>
            <a:ext cx="5541502" cy="977621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1200" dirty="0"/>
              <a:t>Create and execute a plan to promote the Connect website and promote student orgs - find ways to engage HS students and measure your impact.  Make suggestions for improvement</a:t>
            </a:r>
          </a:p>
          <a:p>
            <a:pPr>
              <a:lnSpc>
                <a:spcPct val="110000"/>
              </a:lnSpc>
            </a:pPr>
            <a:endParaRPr lang="en-US" sz="1200" dirty="0"/>
          </a:p>
        </p:txBody>
      </p:sp>
      <p:pic>
        <p:nvPicPr>
          <p:cNvPr id="27" name="Picture 26" descr="A picture containing indoor, furniture&#10;&#10;Description generated with high confidence">
            <a:extLst>
              <a:ext uri="{FF2B5EF4-FFF2-40B4-BE49-F238E27FC236}">
                <a16:creationId xmlns:a16="http://schemas.microsoft.com/office/drawing/2014/main" id="{C01472FD-3551-4137-BA24-9800A5B8C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72A2603-1F20-4F11-96D4-28C998DA0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655859" y="618565"/>
            <a:ext cx="4078941" cy="50650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Picture goes HERE</a:t>
            </a:r>
          </a:p>
        </p:txBody>
      </p:sp>
      <p:pic>
        <p:nvPicPr>
          <p:cNvPr id="6" name="Picture 5" descr="A group of people standing outside&#10;&#10;Description automatically generated with low confidence">
            <a:extLst>
              <a:ext uri="{FF2B5EF4-FFF2-40B4-BE49-F238E27FC236}">
                <a16:creationId xmlns:a16="http://schemas.microsoft.com/office/drawing/2014/main" id="{0F0A1455-1CE0-4194-8FD2-252421892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4916" y="260501"/>
            <a:ext cx="4200826" cy="560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3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601" y="383805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/>
              <a:t>										          Goals 			   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4283" y="2506926"/>
            <a:ext cx="2778122" cy="2951874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>
                <a:latin typeface="+mj-lt"/>
              </a:rPr>
              <a:t>(Goal 1): 100 views on home page</a:t>
            </a:r>
          </a:p>
          <a:p>
            <a:endParaRPr lang="en-US" sz="1800" dirty="0">
              <a:latin typeface="+mj-lt"/>
            </a:endParaRPr>
          </a:p>
          <a:p>
            <a:r>
              <a:rPr lang="en-US" sz="1800" dirty="0">
                <a:latin typeface="+mj-lt"/>
              </a:rPr>
              <a:t>(Goal 2):  </a:t>
            </a:r>
            <a:r>
              <a:rPr lang="en-US" sz="1800" dirty="0">
                <a:latin typeface="+mj-lt"/>
                <a:cs typeface="Arial" panose="020B0604020202020204" pitchFamily="34" charset="0"/>
              </a:rPr>
              <a:t>30 views on blog page</a:t>
            </a:r>
            <a:endParaRPr lang="en-US" sz="1800" dirty="0">
              <a:latin typeface="+mj-lt"/>
            </a:endParaRPr>
          </a:p>
          <a:p>
            <a:endParaRPr lang="en-US" sz="1800" dirty="0"/>
          </a:p>
          <a:p>
            <a:r>
              <a:rPr lang="en-US" sz="1800" dirty="0"/>
              <a:t>(Goal 3): 30 views on videos page</a:t>
            </a:r>
          </a:p>
          <a:p>
            <a:endParaRPr lang="en-US" sz="18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876309" y="1101293"/>
            <a:ext cx="5203265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5" name="Left-Right Arrow 4"/>
          <p:cNvSpPr/>
          <p:nvPr/>
        </p:nvSpPr>
        <p:spPr>
          <a:xfrm>
            <a:off x="4193910" y="3551605"/>
            <a:ext cx="326030" cy="167166"/>
          </a:xfrm>
          <a:prstGeom prst="left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F0D5CAD-8976-41DF-8926-04C84F63DEF9}"/>
              </a:ext>
            </a:extLst>
          </p:cNvPr>
          <p:cNvSpPr txBox="1">
            <a:spLocks/>
          </p:cNvSpPr>
          <p:nvPr/>
        </p:nvSpPr>
        <p:spPr>
          <a:xfrm>
            <a:off x="5403506" y="2533938"/>
            <a:ext cx="2637617" cy="38235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(Result 1): 64 Views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(Result 2): 4 Views</a:t>
            </a:r>
          </a:p>
          <a:p>
            <a:endParaRPr lang="en-US" sz="1800" dirty="0"/>
          </a:p>
          <a:p>
            <a:r>
              <a:rPr lang="en-US" sz="1800" dirty="0"/>
              <a:t>(Result 3): 4 Views</a:t>
            </a:r>
          </a:p>
        </p:txBody>
      </p:sp>
      <p:sp>
        <p:nvSpPr>
          <p:cNvPr id="8" name="Rectangle 7"/>
          <p:cNvSpPr/>
          <p:nvPr/>
        </p:nvSpPr>
        <p:spPr>
          <a:xfrm>
            <a:off x="9269507" y="2142564"/>
            <a:ext cx="2341042" cy="29852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Picture goes HERE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49B700-6983-45DE-9CAE-0AB356A36BC7}"/>
              </a:ext>
            </a:extLst>
          </p:cNvPr>
          <p:cNvSpPr txBox="1"/>
          <p:nvPr/>
        </p:nvSpPr>
        <p:spPr>
          <a:xfrm>
            <a:off x="1365053" y="1833183"/>
            <a:ext cx="46589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latin typeface="+mj-lt"/>
                <a:cs typeface="Arial" panose="020B0604020202020204" pitchFamily="34" charset="0"/>
              </a:rPr>
              <a:t>Increase traffic to the connect.cci.fsu.edu website, promote the site</a:t>
            </a:r>
          </a:p>
          <a:p>
            <a:endParaRPr lang="en-US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D9962CB4-661C-448C-86D0-2534B2897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8997" y="1933163"/>
            <a:ext cx="2549029" cy="38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326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113860" y="1086679"/>
            <a:ext cx="10131425" cy="1456267"/>
          </a:xfrm>
        </p:spPr>
        <p:txBody>
          <a:bodyPr/>
          <a:lstStyle/>
          <a:p>
            <a:pPr algn="r"/>
            <a:r>
              <a:rPr lang="en-US" dirty="0"/>
              <a:t>Team Performance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AF906DA-0857-42A1-8099-8C03FAB34D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143796"/>
              </p:ext>
            </p:extLst>
          </p:nvPr>
        </p:nvGraphicFramePr>
        <p:xfrm>
          <a:off x="618566" y="2173131"/>
          <a:ext cx="10990728" cy="259588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048802">
                  <a:extLst>
                    <a:ext uri="{9D8B030D-6E8A-4147-A177-3AD203B41FA5}">
                      <a16:colId xmlns:a16="http://schemas.microsoft.com/office/drawing/2014/main" val="1105830441"/>
                    </a:ext>
                  </a:extLst>
                </a:gridCol>
                <a:gridCol w="1624913">
                  <a:extLst>
                    <a:ext uri="{9D8B030D-6E8A-4147-A177-3AD203B41FA5}">
                      <a16:colId xmlns:a16="http://schemas.microsoft.com/office/drawing/2014/main" val="1189387536"/>
                    </a:ext>
                  </a:extLst>
                </a:gridCol>
                <a:gridCol w="7317013">
                  <a:extLst>
                    <a:ext uri="{9D8B030D-6E8A-4147-A177-3AD203B41FA5}">
                      <a16:colId xmlns:a16="http://schemas.microsoft.com/office/drawing/2014/main" val="23181623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Role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What did they do?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0565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Jamel Douglas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Lead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Coordinated the Groups efforts. Created a flyer for the site.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30453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Brandon Rogers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Member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Created 2 flyers for the site.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7650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Zachary </a:t>
                      </a:r>
                      <a:r>
                        <a:rPr lang="en-US" sz="14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Bresler</a:t>
                      </a:r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Member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Created 2 flyers for the site.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08479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3201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1082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88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043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075" y="1057836"/>
            <a:ext cx="10131425" cy="559796"/>
          </a:xfrm>
        </p:spPr>
        <p:txBody>
          <a:bodyPr/>
          <a:lstStyle/>
          <a:p>
            <a:pPr algn="ctr"/>
            <a:r>
              <a:rPr lang="en-US" dirty="0"/>
              <a:t>Leader Performance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606510"/>
              </p:ext>
            </p:extLst>
          </p:nvPr>
        </p:nvGraphicFramePr>
        <p:xfrm>
          <a:off x="612417" y="2042341"/>
          <a:ext cx="10977154" cy="1225971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0693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13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83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66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15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9452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Leadership Style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Strengths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 for Improvement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How would you grade yourself?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5891">
                <a:tc>
                  <a:txBody>
                    <a:bodyPr/>
                    <a:lstStyle/>
                    <a:p>
                      <a:r>
                        <a:rPr lang="en-US" sz="1500" dirty="0"/>
                        <a:t>Jamel Douglas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Affiliative, Democratic, Coaching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Communication, Delegation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Time Management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B+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029652"/>
              </p:ext>
            </p:extLst>
          </p:nvPr>
        </p:nvGraphicFramePr>
        <p:xfrm>
          <a:off x="612417" y="3357574"/>
          <a:ext cx="10977154" cy="1225971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0693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13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83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66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15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9452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Leadership Style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Strengths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 for Improvement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How would you grade yourself?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5891">
                <a:tc>
                  <a:txBody>
                    <a:bodyPr/>
                    <a:lstStyle/>
                    <a:p>
                      <a:r>
                        <a:rPr lang="en-US" sz="1500" dirty="0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9713277"/>
              </p:ext>
            </p:extLst>
          </p:nvPr>
        </p:nvGraphicFramePr>
        <p:xfrm>
          <a:off x="612417" y="4647563"/>
          <a:ext cx="10977154" cy="1225971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0693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13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83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66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715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9452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Leadership Style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Strengths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Areas for Improvement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How would you grade yourself?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5891">
                <a:tc>
                  <a:txBody>
                    <a:bodyPr/>
                    <a:lstStyle/>
                    <a:p>
                      <a:r>
                        <a:rPr lang="en-US" sz="1500" dirty="0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9609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9">
            <a:extLst>
              <a:ext uri="{FF2B5EF4-FFF2-40B4-BE49-F238E27FC236}">
                <a16:creationId xmlns:a16="http://schemas.microsoft.com/office/drawing/2014/main" id="{021A4066-B261-49FE-952E-A0FE3EE75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11">
            <a:extLst>
              <a:ext uri="{FF2B5EF4-FFF2-40B4-BE49-F238E27FC236}">
                <a16:creationId xmlns:a16="http://schemas.microsoft.com/office/drawing/2014/main" id="{381B4579-E2EA-4BD7-94FF-0A0BEE135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353088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80" y="804520"/>
            <a:ext cx="3530157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Results to Share</a:t>
            </a:r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81958111-BC13-4D45-AB27-0C2C83F9B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451581" y="2015732"/>
            <a:ext cx="5031156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What did you learn about yourself doing this project? (open-ended)</a:t>
            </a:r>
          </a:p>
          <a:p>
            <a:pPr lvl="1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I learned that it is hard to be a good leader when you're going through a stressful time in life.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 What leadership traits emerged as keys to success? (open ended)</a:t>
            </a:r>
          </a:p>
          <a:p>
            <a:pPr lvl="1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I think my ability to delegate tasks was important in the completion of the project. 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Advice for the next group doing this project</a:t>
            </a:r>
          </a:p>
          <a:p>
            <a:pPr lvl="1"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Get in contact with teachers or administrators of local high schools as their students benefit the most from this site. Open a line of communication with the sites webmaster/manager. Bring in content from some of the other groups in class</a:t>
            </a:r>
          </a:p>
        </p:txBody>
      </p:sp>
      <p:pic>
        <p:nvPicPr>
          <p:cNvPr id="28" name="Picture 19">
            <a:extLst>
              <a:ext uri="{FF2B5EF4-FFF2-40B4-BE49-F238E27FC236}">
                <a16:creationId xmlns:a16="http://schemas.microsoft.com/office/drawing/2014/main" id="{D42F4933-2ECF-4EE5-BCE4-F19E3CA609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6FAC23C-014D-4AC5-AD1B-36F7D0E7E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9269507" y="2142564"/>
            <a:ext cx="2341042" cy="29852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Picture goes HERE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05601" y="206188"/>
            <a:ext cx="2341042" cy="29852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Picture goes HERE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D180F3-C560-4F38-87FB-28550E928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9152" y="2015732"/>
            <a:ext cx="2592399" cy="34506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0FABA8-E725-4705-9B42-5465B2674F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114" y="-11430"/>
            <a:ext cx="2495391" cy="3356272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CFB030A5-8A6B-4D6A-AB93-0EF114293E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1764" y="3071329"/>
            <a:ext cx="1948716" cy="292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21312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3507</TotalTime>
  <Words>371</Words>
  <Application>Microsoft Office PowerPoint</Application>
  <PresentationFormat>Widescreen</PresentationFormat>
  <Paragraphs>63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Gill Sans MT</vt:lpstr>
      <vt:lpstr>Wingdings 2</vt:lpstr>
      <vt:lpstr>Gallery</vt:lpstr>
      <vt:lpstr>Team name: CCI connect Site  Co-Leader: Jamel Douglas Co-Leader:   Members: Brandon Rogers, Zachary Bresler   </vt:lpstr>
      <vt:lpstr>                    Goals        Results</vt:lpstr>
      <vt:lpstr>Team Performance</vt:lpstr>
      <vt:lpstr>Leader Performance</vt:lpstr>
      <vt:lpstr>Results to Share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Team A (TechnoCure) Co-Leader: Henock Daniel Co-Leader: Ricardo Duran  Members:  Jack Stevens, Cy Yates, Kelli Gemmer,  and Jonathan Rodberg</dc:title>
  <dc:creator>Henock Daniel</dc:creator>
  <cp:lastModifiedBy>Jamel Douglas</cp:lastModifiedBy>
  <cp:revision>9</cp:revision>
  <dcterms:created xsi:type="dcterms:W3CDTF">2018-07-28T08:52:02Z</dcterms:created>
  <dcterms:modified xsi:type="dcterms:W3CDTF">2021-07-23T03:15:40Z</dcterms:modified>
</cp:coreProperties>
</file>

<file path=docProps/thumbnail.jpeg>
</file>